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9" r:id="rId2"/>
    <p:sldId id="260" r:id="rId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111494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Úvodní sníme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761848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názvu"/>
          <p:cNvSpPr txBox="1">
            <a:spLocks noGrp="1"/>
          </p:cNvSpPr>
          <p:nvPr>
            <p:ph type="title"/>
          </p:nvPr>
        </p:nvSpPr>
        <p:spPr>
          <a:xfrm>
            <a:off x="1826683" y="769937"/>
            <a:ext cx="9753601" cy="166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Text názvu</a:t>
            </a:r>
          </a:p>
        </p:txBody>
      </p:sp>
      <p:sp>
        <p:nvSpPr>
          <p:cNvPr id="3" name="Text úrovně 1…"/>
          <p:cNvSpPr txBox="1">
            <a:spLocks noGrp="1"/>
          </p:cNvSpPr>
          <p:nvPr>
            <p:ph type="body" idx="1"/>
          </p:nvPr>
        </p:nvSpPr>
        <p:spPr>
          <a:xfrm>
            <a:off x="6805083" y="2438400"/>
            <a:ext cx="4775201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11080154" y="6406787"/>
            <a:ext cx="273653" cy="26425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831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345874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Motiv Office">
  <a:themeElements>
    <a:clrScheme name="Motiv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iv Offic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Širokoúhlá obrazovka</PresentationFormat>
  <Paragraphs>0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5" baseType="lpstr">
      <vt:lpstr>Arial</vt:lpstr>
      <vt:lpstr>Arial Black</vt:lpstr>
      <vt:lpstr>1_Motiv Office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Kopcakova Katrin</dc:creator>
  <cp:lastModifiedBy>Svehlova Veronika</cp:lastModifiedBy>
  <cp:revision>2</cp:revision>
  <dcterms:created xsi:type="dcterms:W3CDTF">2025-03-04T07:38:40Z</dcterms:created>
  <dcterms:modified xsi:type="dcterms:W3CDTF">2025-08-15T08:30:11Z</dcterms:modified>
</cp:coreProperties>
</file>